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70" r:id="rId6"/>
    <p:sldId id="256" r:id="rId7"/>
    <p:sldId id="264" r:id="rId8"/>
    <p:sldId id="268" r:id="rId9"/>
    <p:sldId id="257" r:id="rId10"/>
    <p:sldId id="258" r:id="rId11"/>
    <p:sldId id="265" r:id="rId12"/>
    <p:sldId id="266" r:id="rId13"/>
    <p:sldId id="267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4805-7935-412E-91F8-7F701C650267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1C59-665E-4BBC-BE2D-22899839D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0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 বনের দৃশ্য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পর্যবেক্ষণ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1C59-665E-4BBC-BE2D-22899839DB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55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সামাজিক বনের কয়েকটি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বৈশিষ্ট্য বলো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1C59-665E-4BBC-BE2D-22899839DB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72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1C59-665E-4BBC-BE2D-22899839DB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7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685800"/>
            <a:ext cx="8747769" cy="4495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370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OHAG\Desktop\New folder (4)\mahoganytree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73535"/>
            <a:ext cx="3886200" cy="2025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2982" y="6224461"/>
            <a:ext cx="15138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মেহগনি 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Md.ashraful islam_2nd session_agri_khulna\New folder\রেইন ট্র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6" y="838200"/>
            <a:ext cx="3858833" cy="2341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d.ashraful islam_2nd session_agri_khulna\New folder\আকাশমনি গাছ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6" y="3973535"/>
            <a:ext cx="3858833" cy="1992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d.ashraful islam_2nd session_agri_khulna\New folder\কড়ই গাছ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886200" cy="2341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7729" y="3327640"/>
            <a:ext cx="9525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রেইন ট্রি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7123" y="3327639"/>
            <a:ext cx="10855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কড়ই গাছ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5030" y="6224462"/>
            <a:ext cx="16979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আকাশমনি 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52400"/>
            <a:ext cx="36182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 ও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বাঁধের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 পাশে লাগানো হয়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996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017211"/>
              </p:ext>
            </p:extLst>
          </p:nvPr>
        </p:nvGraphicFramePr>
        <p:xfrm>
          <a:off x="304800" y="1371600"/>
          <a:ext cx="8610600" cy="43433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70200"/>
                <a:gridCol w="2870200"/>
                <a:gridCol w="2870200"/>
              </a:tblGrid>
              <a:tr h="130925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প্রকার সামাজিক বনের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কী কী উদ্ভিদ পাওয়া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যায়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উপকার 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বসতবাড়ির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বিদ্যালয়ের বন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সড়ক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ও বাঁধ বন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5853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উপকূলীয়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মানবসৃষ্ট বন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5150868"/>
              </p:ext>
            </p:extLst>
          </p:nvPr>
        </p:nvGraphicFramePr>
        <p:xfrm>
          <a:off x="304801" y="457200"/>
          <a:ext cx="8610599" cy="64144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10599"/>
              </a:tblGrid>
              <a:tr h="641445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নিচের ছকটি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দলীয় আলোচনার মাধ্যমে পূরণ কর।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973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d.ashraful islam_2nd session_agri_khulna\New folder\f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99"/>
          <a:stretch/>
        </p:blipFill>
        <p:spPr bwMode="auto">
          <a:xfrm>
            <a:off x="1295400" y="533400"/>
            <a:ext cx="6647657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163234"/>
            <a:ext cx="664765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 দেশের বনজ সম্পদের উৎপাদন বাড়ানোর লক্ষ্যে এবং পরিবেশ রক্ষায় গ্রামীণ জনগণের সরাসরি অংশগ্রহণের সুযোগ সৃষ্টি করতে সামাজিক বনায়ন করা হয়।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48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HAG\Desktop\1456488724912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91" t="6594" r="20573"/>
          <a:stretch/>
        </p:blipFill>
        <p:spPr bwMode="auto">
          <a:xfrm>
            <a:off x="3241343" y="2154356"/>
            <a:ext cx="2702257" cy="27224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HAG\Desktop\চুরি হচ্ছে শিক্ষক\339522db35061ffef710be24a717b9b9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1972062" cy="161162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HAG\Desktop\চুরি হচ্ছে শিক্ষক\4347912363_353bd9c14e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94" y="2530195"/>
            <a:ext cx="1972102" cy="167275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HAG\Desktop\চুরি হচ্ছে শিক্ষক\book-theme-clipart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38" y="457200"/>
            <a:ext cx="1972062" cy="1617312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HAG\Desktop\চুরি হচ্ছে শিক্ষক\Dairy-farming-ABOD_tcm15-774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5243"/>
            <a:ext cx="1676400" cy="144406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HAG\Desktop\চুরি হচ্ছে শিক্ষক\fru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2530194"/>
            <a:ext cx="1983475" cy="167275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HAG\Desktop\চুরি হচ্ছে শিক্ষক\0,,16007090_303,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30794"/>
            <a:ext cx="1972062" cy="166520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OHAG\Desktop\চুরি হচ্ছে শিক্ষক\102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3" y="4382301"/>
            <a:ext cx="1983475" cy="167275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2681781">
            <a:off x="2736070" y="2110681"/>
            <a:ext cx="849655" cy="2111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2350745" y="3410013"/>
            <a:ext cx="849655" cy="2111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735444">
            <a:off x="2576120" y="4444072"/>
            <a:ext cx="849655" cy="2111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747779">
            <a:off x="5631669" y="4497719"/>
            <a:ext cx="849655" cy="2111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45793" y="3370271"/>
            <a:ext cx="849655" cy="2111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8900000">
            <a:off x="5631668" y="2206410"/>
            <a:ext cx="849655" cy="2111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4434681" y="1802263"/>
            <a:ext cx="333367" cy="2111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5827693"/>
            <a:ext cx="480973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 পর্যবেক্ষণ করে দলগতভাবে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বনের গুরুত্বের তালিকা তৈরি কর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051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194316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সামাজিক বন?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6285" y="3144560"/>
            <a:ext cx="257311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 সড়ক ও বাঁধ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158" y="6258580"/>
            <a:ext cx="261695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সামাজিক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28834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সুন্দর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5271" y="2105432"/>
            <a:ext cx="258412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পাহাড়ি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545" y="3153922"/>
            <a:ext cx="25953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গ্রামীণ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3806" y="2128834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045271" y="209730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-2916" y="311221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398065">
            <a:off x="4095908" y="3276085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6285" y="5264187"/>
            <a:ext cx="257311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ম্যানগ্রোভ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6285" y="6102387"/>
            <a:ext cx="257311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উপকূলীয়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8275" y="5349766"/>
            <a:ext cx="260807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প্রাকৃতিক 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398065">
            <a:off x="39621" y="6346255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026965" y="5262708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049595" y="6102387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0732" y="5364383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35358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বসতবাড়ির বন কোন ধরনের?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521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9891"/>
                <a:gd name="adj2" fmla="val -404"/>
              </a:avLst>
            </a:prstTxWarp>
            <a:spAutoFit/>
          </a:bodyPr>
          <a:lstStyle/>
          <a:p>
            <a:pPr algn="ctr"/>
            <a:r>
              <a:rPr lang="bn-BD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3134380"/>
            <a:ext cx="6400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এলাকার যেকোণ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বন সর্ম্পকে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কর।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779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ASHRAFUL\Desktop\dd7ea5dd9699982c882b39ba890dc8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" y="492"/>
            <a:ext cx="9143835" cy="6857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404979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53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7055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6, </a:t>
            </a:r>
            <a:r>
              <a:rPr lang="bn-BD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6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bn-BD" sz="36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8529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813"/>
            <a:ext cx="4212476" cy="2892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Md.ashraful islam_2nd session_agri_khulna\New folder\আকাশমনি গাছ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7" y="152401"/>
            <a:ext cx="4212303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3\with-ebola-vi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581400"/>
            <a:ext cx="4212476" cy="3087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d.ashraful islam_2nd session_agri_khulna\New folder\3\9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5" y="3581400"/>
            <a:ext cx="4169725" cy="3087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1233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463225"/>
            <a:ext cx="40545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বনের ধারণা ও গুরুত্ব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38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3\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91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3\js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4" y="685801"/>
            <a:ext cx="4571996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0868" y="5738884"/>
            <a:ext cx="438093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 বনের দৃশ্যগুলো পর্যবেক্ষণ কর।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575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Md.ashraful islam_2nd session_agri_khulna\New folder\আকাশমনি গা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1"/>
            <a:ext cx="4114800" cy="240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d.ashraful islam_2nd session_agri_khulna\New folder\কড়ই গা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1999"/>
            <a:ext cx="4038600" cy="2209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d.ashraful islam_2nd session_agri_khulna\New folder\রেইন ট্রি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25"/>
          <a:stretch/>
        </p:blipFill>
        <p:spPr bwMode="auto">
          <a:xfrm>
            <a:off x="228600" y="761999"/>
            <a:ext cx="4114800" cy="220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3535"/>
            <a:ext cx="95250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রেইন ট্রি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3058180"/>
            <a:ext cx="10855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কড়ই গাছ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1316" y="6248400"/>
            <a:ext cx="16225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আকাশমনি গাছ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6248400"/>
            <a:ext cx="13276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মেহগনি গাছ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1735"/>
            <a:ext cx="8686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বাড়ি ও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 পরিবেশে যেসব গাছ রয়েছে সেগুলোর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নামের তালিকা কর।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7" descr="C:\Users\SOHAG\Desktop\New folder (4)\mahoganytree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77" y="3646227"/>
            <a:ext cx="4114800" cy="240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7532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510" y="5399782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 নিজের প্রয়োজন মেটানোর জন্য পরিকল্পনা করে যে বন তৈরি করে তাই সামাজিক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OHAG\Desktop\1456488724912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91" t="6594" r="20573"/>
          <a:stretch/>
        </p:blipFill>
        <p:spPr bwMode="auto">
          <a:xfrm>
            <a:off x="2076045" y="990600"/>
            <a:ext cx="4991910" cy="4191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152400"/>
            <a:ext cx="17123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বন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691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d.ashraful islam_2nd session_agri_khulna\New folder\3\c44fa2f0f009cbe9b8af14f3c3cc8c42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45" y="838200"/>
            <a:ext cx="4408555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Md.ashraful islam_2nd session_agri_khulna\New folder\3\fore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196024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075" y="5029200"/>
            <a:ext cx="857932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 নিজের প্রয়োজন মেটানোর জন্য পরিকল্পনা করে যে বন তৈরি করে তা সামাজিক বন বলে পরিচিত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988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279</Words>
  <Application>Microsoft Office PowerPoint</Application>
  <PresentationFormat>On-screen Show (4:3)</PresentationFormat>
  <Paragraphs>61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ASHRAFUL</cp:lastModifiedBy>
  <cp:revision>105</cp:revision>
  <dcterms:created xsi:type="dcterms:W3CDTF">2006-08-16T00:00:00Z</dcterms:created>
  <dcterms:modified xsi:type="dcterms:W3CDTF">2016-08-06T10:28:56Z</dcterms:modified>
</cp:coreProperties>
</file>